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jpg" ContentType="image/jpg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ALES@HSSALES.NET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287591" y="791221"/>
            <a:ext cx="6803771" cy="914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87591" y="143205"/>
            <a:ext cx="1164424" cy="6584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1563" y="10223233"/>
            <a:ext cx="6874574" cy="287997"/>
          </a:xfrm>
          <a:custGeom>
            <a:avLst/>
            <a:gdLst/>
            <a:ahLst/>
            <a:cxnLst/>
            <a:rect l="l" t="t" r="r" b="b"/>
            <a:pathLst>
              <a:path w="6874574" h="287997">
                <a:moveTo>
                  <a:pt x="5502974" y="0"/>
                </a:moveTo>
                <a:lnTo>
                  <a:pt x="184151" y="0"/>
                </a:lnTo>
                <a:lnTo>
                  <a:pt x="0" y="50876"/>
                </a:lnTo>
                <a:lnTo>
                  <a:pt x="0" y="287997"/>
                </a:lnTo>
                <a:lnTo>
                  <a:pt x="6874574" y="287997"/>
                </a:lnTo>
                <a:lnTo>
                  <a:pt x="5502974" y="0"/>
                </a:lnTo>
                <a:close/>
              </a:path>
            </a:pathLst>
          </a:custGeom>
          <a:solidFill>
            <a:srgbClr val="8BC53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5594" y="8074736"/>
            <a:ext cx="7523988" cy="2136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807589" y="1727200"/>
            <a:ext cx="4716018" cy="3412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43433" y="6551294"/>
            <a:ext cx="0" cy="1334643"/>
          </a:xfrm>
          <a:custGeom>
            <a:avLst/>
            <a:gdLst/>
            <a:ahLst/>
            <a:cxnLst/>
            <a:rect l="l" t="t" r="r" b="b"/>
            <a:pathLst>
              <a:path w="0" h="1334643">
                <a:moveTo>
                  <a:pt x="0" y="0"/>
                </a:moveTo>
                <a:lnTo>
                  <a:pt x="0" y="1334643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835775" y="6551294"/>
            <a:ext cx="0" cy="1334643"/>
          </a:xfrm>
          <a:custGeom>
            <a:avLst/>
            <a:gdLst/>
            <a:ahLst/>
            <a:cxnLst/>
            <a:rect l="l" t="t" r="r" b="b"/>
            <a:pathLst>
              <a:path w="0" h="1334643">
                <a:moveTo>
                  <a:pt x="0" y="0"/>
                </a:moveTo>
                <a:lnTo>
                  <a:pt x="0" y="1334643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39623" y="6555105"/>
            <a:ext cx="6299961" cy="0"/>
          </a:xfrm>
          <a:custGeom>
            <a:avLst/>
            <a:gdLst/>
            <a:ahLst/>
            <a:cxnLst/>
            <a:rect l="l" t="t" r="r" b="b"/>
            <a:pathLst>
              <a:path w="6299961" h="0">
                <a:moveTo>
                  <a:pt x="0" y="0"/>
                </a:moveTo>
                <a:lnTo>
                  <a:pt x="6299961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973831" y="6887463"/>
            <a:ext cx="0" cy="998474"/>
          </a:xfrm>
          <a:custGeom>
            <a:avLst/>
            <a:gdLst/>
            <a:ahLst/>
            <a:cxnLst/>
            <a:rect l="l" t="t" r="r" b="b"/>
            <a:pathLst>
              <a:path w="0" h="998474">
                <a:moveTo>
                  <a:pt x="0" y="0"/>
                </a:moveTo>
                <a:lnTo>
                  <a:pt x="0" y="99847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190619" y="6887463"/>
            <a:ext cx="0" cy="998474"/>
          </a:xfrm>
          <a:custGeom>
            <a:avLst/>
            <a:gdLst/>
            <a:ahLst/>
            <a:cxnLst/>
            <a:rect l="l" t="t" r="r" b="b"/>
            <a:pathLst>
              <a:path w="0" h="998474">
                <a:moveTo>
                  <a:pt x="0" y="0"/>
                </a:moveTo>
                <a:lnTo>
                  <a:pt x="0" y="99847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407405" y="6887463"/>
            <a:ext cx="0" cy="998474"/>
          </a:xfrm>
          <a:custGeom>
            <a:avLst/>
            <a:gdLst/>
            <a:ahLst/>
            <a:cxnLst/>
            <a:rect l="l" t="t" r="r" b="b"/>
            <a:pathLst>
              <a:path w="0" h="998474">
                <a:moveTo>
                  <a:pt x="0" y="0"/>
                </a:moveTo>
                <a:lnTo>
                  <a:pt x="0" y="99847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45973" y="6884923"/>
            <a:ext cx="6287261" cy="0"/>
          </a:xfrm>
          <a:custGeom>
            <a:avLst/>
            <a:gdLst/>
            <a:ahLst/>
            <a:cxnLst/>
            <a:rect l="l" t="t" r="r" b="b"/>
            <a:pathLst>
              <a:path w="6287261" h="0">
                <a:moveTo>
                  <a:pt x="0" y="0"/>
                </a:moveTo>
                <a:lnTo>
                  <a:pt x="628726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545973" y="7217918"/>
            <a:ext cx="6287261" cy="0"/>
          </a:xfrm>
          <a:custGeom>
            <a:avLst/>
            <a:gdLst/>
            <a:ahLst/>
            <a:cxnLst/>
            <a:rect l="l" t="t" r="r" b="b"/>
            <a:pathLst>
              <a:path w="6287261" h="0">
                <a:moveTo>
                  <a:pt x="0" y="0"/>
                </a:moveTo>
                <a:lnTo>
                  <a:pt x="6287261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45973" y="7559929"/>
            <a:ext cx="6287261" cy="0"/>
          </a:xfrm>
          <a:custGeom>
            <a:avLst/>
            <a:gdLst/>
            <a:ahLst/>
            <a:cxnLst/>
            <a:rect l="l" t="t" r="r" b="b"/>
            <a:pathLst>
              <a:path w="6287261" h="0">
                <a:moveTo>
                  <a:pt x="0" y="0"/>
                </a:moveTo>
                <a:lnTo>
                  <a:pt x="6287261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39623" y="7888477"/>
            <a:ext cx="6299961" cy="0"/>
          </a:xfrm>
          <a:custGeom>
            <a:avLst/>
            <a:gdLst/>
            <a:ahLst/>
            <a:cxnLst/>
            <a:rect l="l" t="t" r="r" b="b"/>
            <a:pathLst>
              <a:path w="6299961" h="0">
                <a:moveTo>
                  <a:pt x="0" y="0"/>
                </a:moveTo>
                <a:lnTo>
                  <a:pt x="629996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787646" y="496268"/>
            <a:ext cx="2140153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2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0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A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-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J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ST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-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B01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 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Fl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a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t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 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T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o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w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ing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 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J</a:t>
            </a:r>
            <a:r>
              <a:rPr dirty="0" smtClean="0" sz="1200" spc="0" b="1">
                <a:solidFill>
                  <a:srgbClr val="2F71C2"/>
                </a:solidFill>
                <a:latin typeface="Arial"/>
                <a:cs typeface="Arial"/>
              </a:rPr>
              <a:t>ib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2976" y="1245148"/>
            <a:ext cx="6797412" cy="73066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3586">
              <a:lnSpc>
                <a:spcPts val="1535"/>
              </a:lnSpc>
            </a:pP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A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P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P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L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I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C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A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T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I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O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N</a:t>
            </a:r>
            <a:r>
              <a:rPr dirty="0" smtClean="0" sz="1400" spc="-196">
                <a:solidFill>
                  <a:srgbClr val="00529B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sc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ff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rs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b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rk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j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b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q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ickly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ft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ck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b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cr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sily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ve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-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.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Jib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ls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rac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ic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cr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ft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ck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rs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y.</a:t>
            </a:r>
            <a:endParaRPr sz="1200">
              <a:latin typeface="Arial"/>
              <a:cs typeface="Arial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ls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lt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-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,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Fl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t,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-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,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-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,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ff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ive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slin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b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8">
                <a:solidFill>
                  <a:srgbClr val="363435"/>
                </a:solidFill>
                <a:latin typeface="Arial"/>
                <a:cs typeface="Arial"/>
              </a:rPr>
              <a:t>k.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2976" y="2177494"/>
            <a:ext cx="2605886" cy="416267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ar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sh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z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93">
                <a:solidFill>
                  <a:srgbClr val="363435"/>
                </a:solidFill>
                <a:latin typeface="Arial"/>
                <a:cs typeface="Arial"/>
              </a:rPr>
              <a:t>c.</a:t>
            </a:r>
            <a:endParaRPr sz="1200">
              <a:latin typeface="Arial"/>
              <a:cs typeface="Arial"/>
            </a:endParaRPr>
          </a:p>
          <a:p>
            <a:pPr marL="59943" marR="22860">
              <a:lnSpc>
                <a:spcPct val="95825"/>
              </a:lnSpc>
              <a:spcBef>
                <a:spcPts val="203"/>
              </a:spcBef>
            </a:pP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S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P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E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C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I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F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I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C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A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T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I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O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N</a:t>
            </a:r>
            <a:r>
              <a:rPr dirty="0" smtClean="0" sz="1400" spc="-181">
                <a:solidFill>
                  <a:srgbClr val="00529B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0220" y="2623618"/>
            <a:ext cx="1083950" cy="2566161"/>
          </a:xfrm>
          <a:prstGeom prst="rect">
            <a:avLst/>
          </a:prstGeom>
        </p:spPr>
        <p:txBody>
          <a:bodyPr wrap="square" lIns="0" tIns="7810" rIns="0" bIns="0" rtlCol="0">
            <a:noAutofit/>
          </a:bodyPr>
          <a:lstStyle/>
          <a:p>
            <a:pPr marL="12700" marR="24096">
              <a:lnSpc>
                <a:spcPts val="1230"/>
              </a:lnSpc>
            </a:pPr>
            <a:r>
              <a:rPr dirty="0" smtClean="0" sz="1100" spc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100" spc="1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1100" spc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8"/>
              </a:spcBef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ng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ac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12700" marR="502750" algn="just">
              <a:lnSpc>
                <a:spcPts val="1264"/>
              </a:lnSpc>
              <a:spcBef>
                <a:spcPts val="425"/>
              </a:spcBef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502750" algn="just">
              <a:lnSpc>
                <a:spcPts val="1264"/>
              </a:lnSpc>
              <a:spcBef>
                <a:spcPts val="438"/>
              </a:spcBef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502750" algn="just">
              <a:lnSpc>
                <a:spcPts val="1264"/>
              </a:lnSpc>
              <a:spcBef>
                <a:spcPts val="438"/>
              </a:spcBef>
            </a:pP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12700" marR="83922">
              <a:lnSpc>
                <a:spcPts val="1264"/>
              </a:lnSpc>
              <a:spcBef>
                <a:spcPts val="438"/>
              </a:spcBef>
            </a:pP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83922">
              <a:lnSpc>
                <a:spcPts val="1264"/>
              </a:lnSpc>
              <a:spcBef>
                <a:spcPts val="457"/>
              </a:spcBef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oc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es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12700" marR="83922">
              <a:lnSpc>
                <a:spcPts val="1264"/>
              </a:lnSpc>
              <a:spcBef>
                <a:spcPts val="457"/>
              </a:spcBef>
            </a:pP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ng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 marR="83922">
              <a:lnSpc>
                <a:spcPts val="1609"/>
              </a:lnSpc>
              <a:spcBef>
                <a:spcPts val="457"/>
              </a:spcBef>
            </a:pPr>
            <a:r>
              <a:rPr dirty="0" smtClean="0" sz="1400" spc="-186">
                <a:solidFill>
                  <a:srgbClr val="00529B"/>
                </a:solidFill>
                <a:latin typeface="Arial"/>
                <a:cs typeface="Arial"/>
              </a:rPr>
              <a:t>D</a:t>
            </a:r>
            <a:r>
              <a:rPr dirty="0" smtClean="0" sz="1400" spc="-186">
                <a:solidFill>
                  <a:srgbClr val="00529B"/>
                </a:solidFill>
                <a:latin typeface="Arial"/>
                <a:cs typeface="Arial"/>
              </a:rPr>
              <a:t>I</a:t>
            </a:r>
            <a:r>
              <a:rPr dirty="0" smtClean="0" sz="1400" spc="-186">
                <a:solidFill>
                  <a:srgbClr val="00529B"/>
                </a:solidFill>
                <a:latin typeface="Arial"/>
                <a:cs typeface="Arial"/>
              </a:rPr>
              <a:t>M</a:t>
            </a:r>
            <a:r>
              <a:rPr dirty="0" smtClean="0" sz="1400" spc="-186">
                <a:solidFill>
                  <a:srgbClr val="00529B"/>
                </a:solidFill>
                <a:latin typeface="Arial"/>
                <a:cs typeface="Arial"/>
              </a:rPr>
              <a:t>E</a:t>
            </a:r>
            <a:r>
              <a:rPr dirty="0" smtClean="0" sz="1400" spc="-186">
                <a:solidFill>
                  <a:srgbClr val="00529B"/>
                </a:solidFill>
                <a:latin typeface="Arial"/>
                <a:cs typeface="Arial"/>
              </a:rPr>
              <a:t>N</a:t>
            </a:r>
            <a:r>
              <a:rPr dirty="0" smtClean="0" sz="1400" spc="-186">
                <a:solidFill>
                  <a:srgbClr val="00529B"/>
                </a:solidFill>
                <a:latin typeface="Arial"/>
                <a:cs typeface="Arial"/>
              </a:rPr>
              <a:t>S</a:t>
            </a:r>
            <a:r>
              <a:rPr dirty="0" smtClean="0" sz="1400" spc="-186">
                <a:solidFill>
                  <a:srgbClr val="00529B"/>
                </a:solidFill>
                <a:latin typeface="Arial"/>
                <a:cs typeface="Arial"/>
              </a:rPr>
              <a:t>I</a:t>
            </a:r>
            <a:r>
              <a:rPr dirty="0" smtClean="0" sz="1400" spc="-186">
                <a:solidFill>
                  <a:srgbClr val="00529B"/>
                </a:solidFill>
                <a:latin typeface="Arial"/>
                <a:cs typeface="Arial"/>
              </a:rPr>
              <a:t>O</a:t>
            </a:r>
            <a:r>
              <a:rPr dirty="0" smtClean="0" sz="1400" spc="-186">
                <a:solidFill>
                  <a:srgbClr val="00529B"/>
                </a:solidFill>
                <a:latin typeface="Arial"/>
                <a:cs typeface="Arial"/>
              </a:rPr>
              <a:t>N</a:t>
            </a:r>
            <a:r>
              <a:rPr dirty="0" smtClean="0" sz="1400" spc="-186">
                <a:solidFill>
                  <a:srgbClr val="00529B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marL="12700" marR="24096">
              <a:lnSpc>
                <a:spcPts val="919"/>
              </a:lnSpc>
              <a:spcBef>
                <a:spcPts val="628"/>
              </a:spcBef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 marL="12700" marR="519714">
              <a:lnSpc>
                <a:spcPts val="1700"/>
              </a:lnSpc>
              <a:spcBef>
                <a:spcPts val="149"/>
              </a:spcBef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TH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51202" y="2623618"/>
            <a:ext cx="798126" cy="1677669"/>
          </a:xfrm>
          <a:prstGeom prst="rect">
            <a:avLst/>
          </a:prstGeom>
        </p:spPr>
        <p:txBody>
          <a:bodyPr wrap="square" lIns="0" tIns="7810" rIns="0" bIns="0" rtlCol="0">
            <a:noAutofit/>
          </a:bodyPr>
          <a:lstStyle/>
          <a:p>
            <a:pPr marL="12700" marR="11396">
              <a:lnSpc>
                <a:spcPts val="1230"/>
              </a:lnSpc>
            </a:pP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2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0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0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0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kg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378"/>
              </a:spcBef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5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0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0kg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425"/>
              </a:spcBef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6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5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6mm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439"/>
              </a:spcBef>
            </a:pP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2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3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.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5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439"/>
              </a:spcBef>
            </a:pP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5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0</a:t>
            </a:r>
            <a:r>
              <a:rPr dirty="0" smtClean="0" sz="1100" spc="-1">
                <a:solidFill>
                  <a:srgbClr val="363435"/>
                </a:solidFill>
                <a:latin typeface="Arial"/>
                <a:cs typeface="Arial"/>
              </a:rPr>
              <a:t>kg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425"/>
              </a:spcBef>
            </a:pP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2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0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x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4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0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100" spc="-2">
                <a:solidFill>
                  <a:srgbClr val="363435"/>
                </a:solidFill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710"/>
              </a:lnSpc>
              <a:spcBef>
                <a:spcPts val="185"/>
              </a:spcBef>
            </a:pPr>
            <a:r>
              <a:rPr dirty="0" smtClean="0" sz="110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dirty="0" smtClean="0" sz="1100" spc="-4">
                <a:solidFill>
                  <a:srgbClr val="363435"/>
                </a:solidFill>
                <a:latin typeface="Arial"/>
                <a:cs typeface="Arial"/>
              </a:rPr>
              <a:t>0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8mm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-9">
                <a:solidFill>
                  <a:srgbClr val="363435"/>
                </a:solidFill>
                <a:latin typeface="Arial"/>
                <a:cs typeface="Arial"/>
              </a:rPr>
              <a:t>(</a:t>
            </a:r>
            <a:r>
              <a:rPr dirty="0" smtClean="0" sz="1100" spc="-4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100" spc="9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100" spc="-4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)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100" spc="-4">
                <a:solidFill>
                  <a:srgbClr val="363435"/>
                </a:solidFill>
                <a:latin typeface="Arial"/>
                <a:cs typeface="Arial"/>
              </a:rPr>
              <a:t>SK</a:t>
            </a:r>
            <a:r>
              <a:rPr dirty="0" smtClean="0" sz="1100" spc="4">
                <a:solidFill>
                  <a:srgbClr val="363435"/>
                </a:solidFill>
                <a:latin typeface="Arial"/>
                <a:cs typeface="Arial"/>
              </a:rPr>
              <a:t>-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27947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51202" y="4591356"/>
            <a:ext cx="591420" cy="598424"/>
          </a:xfrm>
          <a:prstGeom prst="rect">
            <a:avLst/>
          </a:prstGeom>
        </p:spPr>
        <p:txBody>
          <a:bodyPr wrap="square" lIns="0" tIns="7810" rIns="0" bIns="0" rtlCol="0">
            <a:noAutofit/>
          </a:bodyPr>
          <a:lstStyle/>
          <a:p>
            <a:pPr marL="12700">
              <a:lnSpc>
                <a:spcPts val="1230"/>
              </a:lnSpc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3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6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5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378"/>
              </a:spcBef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5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4mm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439"/>
              </a:spcBef>
            </a:pP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4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2</a:t>
            </a:r>
            <a:r>
              <a:rPr dirty="0" smtClean="0" sz="1100" spc="0">
                <a:solidFill>
                  <a:srgbClr val="363435"/>
                </a:solidFill>
                <a:latin typeface="Arial"/>
                <a:cs typeface="Arial"/>
              </a:rPr>
              <a:t>0mm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8485" y="4705656"/>
            <a:ext cx="3293334" cy="691045"/>
          </a:xfrm>
          <a:prstGeom prst="rect">
            <a:avLst/>
          </a:prstGeom>
        </p:spPr>
        <p:txBody>
          <a:bodyPr wrap="square" lIns="0" tIns="7810" rIns="0" bIns="0" rtlCol="0">
            <a:noAutofit/>
          </a:bodyPr>
          <a:lstStyle/>
          <a:p>
            <a:pPr marL="12700" marR="7015">
              <a:lnSpc>
                <a:spcPts val="1230"/>
              </a:lnSpc>
            </a:pPr>
            <a:r>
              <a:rPr dirty="0" smtClean="0" sz="1100" spc="-64">
                <a:solidFill>
                  <a:srgbClr val="00529B"/>
                </a:solidFill>
                <a:latin typeface="Arial"/>
                <a:cs typeface="Arial"/>
              </a:rPr>
              <a:t>Not</a:t>
            </a:r>
            <a:r>
              <a:rPr dirty="0" smtClean="0" sz="1100" spc="-64">
                <a:solidFill>
                  <a:srgbClr val="00529B"/>
                </a:solidFill>
                <a:latin typeface="Arial"/>
                <a:cs typeface="Arial"/>
              </a:rPr>
              <a:t>e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: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ll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uck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li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900" spc="-64" i="1">
                <a:solidFill>
                  <a:srgbClr val="363435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40"/>
              </a:lnSpc>
            </a:pP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li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li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at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or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hmen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.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he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lung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lo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j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6" i="1">
                <a:solidFill>
                  <a:srgbClr val="363435"/>
                </a:solidFill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  <a:p>
            <a:pPr marL="12700" marR="7015">
              <a:lnSpc>
                <a:spcPts val="1015"/>
              </a:lnSpc>
            </a:pP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t,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the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be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0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.8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the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ng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he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li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68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  <a:p>
            <a:pPr marL="12700" marR="7015">
              <a:lnSpc>
                <a:spcPts val="1030"/>
              </a:lnSpc>
              <a:spcBef>
                <a:spcPts val="0"/>
              </a:spcBef>
            </a:pP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or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the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ng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ad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.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our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oc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ale</a:t>
            </a:r>
            <a:r>
              <a:rPr dirty="0" smtClean="0" sz="900" spc="-70" i="1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900" spc="-70">
                <a:solidFill>
                  <a:srgbClr val="363435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8695" y="5324007"/>
            <a:ext cx="2663491" cy="93307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2988">
              <a:lnSpc>
                <a:spcPts val="1535"/>
              </a:lnSpc>
            </a:pP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F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E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A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T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U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R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E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S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 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&amp;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 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B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E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N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E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F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I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T</a:t>
            </a:r>
            <a:r>
              <a:rPr dirty="0" smtClean="0" sz="1400" spc="-203">
                <a:solidFill>
                  <a:srgbClr val="00529B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110">
                <a:solidFill>
                  <a:srgbClr val="00529B"/>
                </a:solidFill>
                <a:latin typeface="Times New Roman"/>
                <a:cs typeface="Times New Roman"/>
              </a:rPr>
              <a:t>■</a:t>
            </a:r>
            <a:r>
              <a:rPr dirty="0" smtClean="0" sz="1200" spc="-434">
                <a:solidFill>
                  <a:srgbClr val="00529B"/>
                </a:solidFill>
                <a:latin typeface="Times New Roman"/>
                <a:cs typeface="Times New Roman"/>
              </a:rPr>
              <a:t>■</a:t>
            </a:r>
            <a:r>
              <a:rPr dirty="0" smtClean="0" sz="1200" spc="0">
                <a:solidFill>
                  <a:srgbClr val="00529B"/>
                </a:solidFill>
                <a:latin typeface="Times New Roman"/>
                <a:cs typeface="Times New Roman"/>
              </a:rPr>
              <a:t>  </a:t>
            </a:r>
            <a:r>
              <a:rPr dirty="0" smtClean="0" sz="1200" spc="104">
                <a:solidFill>
                  <a:srgbClr val="00529B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50">
                <a:solidFill>
                  <a:srgbClr val="363435"/>
                </a:solidFill>
                <a:latin typeface="Arial"/>
                <a:cs typeface="Arial"/>
              </a:rPr>
              <a:t>Po</a:t>
            </a:r>
            <a:r>
              <a:rPr dirty="0" smtClean="0" sz="1200" spc="-127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127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1200" spc="-137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66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42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27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6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127">
                <a:solidFill>
                  <a:srgbClr val="363435"/>
                </a:solidFill>
                <a:latin typeface="Arial"/>
                <a:cs typeface="Arial"/>
              </a:rPr>
              <a:t>z</a:t>
            </a:r>
            <a:r>
              <a:rPr dirty="0" smtClean="0" sz="1200" spc="-133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7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63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133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11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27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145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53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66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36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211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13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108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66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34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63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200" spc="-110">
                <a:solidFill>
                  <a:srgbClr val="363435"/>
                </a:solidFill>
                <a:latin typeface="Arial"/>
                <a:cs typeface="Arial"/>
              </a:rPr>
              <a:t>or</a:t>
            </a:r>
            <a:r>
              <a:rPr dirty="0" smtClean="0" sz="1200" spc="-119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1200" spc="58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19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137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127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dirty="0" smtClean="0" sz="1200" spc="-63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65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137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133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19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20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4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169">
                <a:solidFill>
                  <a:srgbClr val="363435"/>
                </a:solidFill>
                <a:latin typeface="Arial"/>
                <a:cs typeface="Arial"/>
              </a:rPr>
              <a:t>z</a:t>
            </a:r>
            <a:r>
              <a:rPr dirty="0" smtClean="0" sz="1200" spc="-153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111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53">
                <a:solidFill>
                  <a:srgbClr val="363435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2988">
              <a:lnSpc>
                <a:spcPct val="95825"/>
              </a:lnSpc>
              <a:spcBef>
                <a:spcPts val="55"/>
              </a:spcBef>
            </a:pPr>
            <a:r>
              <a:rPr dirty="0" smtClean="0" sz="1200" spc="110">
                <a:solidFill>
                  <a:srgbClr val="00529B"/>
                </a:solidFill>
                <a:latin typeface="Times New Roman"/>
                <a:cs typeface="Times New Roman"/>
              </a:rPr>
              <a:t>■</a:t>
            </a:r>
            <a:r>
              <a:rPr dirty="0" smtClean="0" sz="1200" spc="-434">
                <a:solidFill>
                  <a:srgbClr val="00529B"/>
                </a:solidFill>
                <a:latin typeface="Times New Roman"/>
                <a:cs typeface="Times New Roman"/>
              </a:rPr>
              <a:t>■</a:t>
            </a:r>
            <a:r>
              <a:rPr dirty="0" smtClean="0" sz="1200" spc="0">
                <a:solidFill>
                  <a:srgbClr val="00529B"/>
                </a:solidFill>
                <a:latin typeface="Times New Roman"/>
                <a:cs typeface="Times New Roman"/>
              </a:rPr>
              <a:t>  </a:t>
            </a:r>
            <a:r>
              <a:rPr dirty="0" smtClean="0" sz="1200" spc="104">
                <a:solidFill>
                  <a:srgbClr val="00529B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58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200" spc="-146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95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131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1200" spc="-32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75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84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219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dirty="0" smtClean="0" sz="1200" spc="-27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94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146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7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102">
                <a:solidFill>
                  <a:srgbClr val="363435"/>
                </a:solidFill>
                <a:latin typeface="Arial"/>
                <a:cs typeface="Arial"/>
              </a:rPr>
              <a:t>aini</a:t>
            </a:r>
            <a:r>
              <a:rPr dirty="0" smtClean="0" sz="1200" spc="-139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146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200" spc="-7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48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13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140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200" spc="-145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200" spc="-50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133">
                <a:solidFill>
                  <a:srgbClr val="363435"/>
                </a:solidFill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12700" marR="22988">
              <a:lnSpc>
                <a:spcPct val="95825"/>
              </a:lnSpc>
              <a:spcBef>
                <a:spcPts val="55"/>
              </a:spcBef>
            </a:pPr>
            <a:r>
              <a:rPr dirty="0" smtClean="0" sz="1200" spc="110">
                <a:solidFill>
                  <a:srgbClr val="00529B"/>
                </a:solidFill>
                <a:latin typeface="Times New Roman"/>
                <a:cs typeface="Times New Roman"/>
              </a:rPr>
              <a:t>■</a:t>
            </a:r>
            <a:r>
              <a:rPr dirty="0" smtClean="0" sz="1200" spc="-434">
                <a:solidFill>
                  <a:srgbClr val="00529B"/>
                </a:solidFill>
                <a:latin typeface="Times New Roman"/>
                <a:cs typeface="Times New Roman"/>
              </a:rPr>
              <a:t>■</a:t>
            </a:r>
            <a:r>
              <a:rPr dirty="0" smtClean="0" sz="1200" spc="0">
                <a:solidFill>
                  <a:srgbClr val="00529B"/>
                </a:solidFill>
                <a:latin typeface="Times New Roman"/>
                <a:cs typeface="Times New Roman"/>
              </a:rPr>
              <a:t>  </a:t>
            </a:r>
            <a:r>
              <a:rPr dirty="0" smtClean="0" sz="1200" spc="104">
                <a:solidFill>
                  <a:srgbClr val="00529B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47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130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51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dirty="0" smtClean="0" sz="1200" spc="-122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63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113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dirty="0" smtClean="0" sz="1200" spc="-35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47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164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1200" spc="-42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105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dirty="0" smtClean="0" sz="1200" spc="-130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50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47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56">
                <a:solidFill>
                  <a:srgbClr val="363435"/>
                </a:solidFill>
                <a:latin typeface="Arial"/>
                <a:cs typeface="Arial"/>
              </a:rPr>
              <a:t>H</a:t>
            </a:r>
            <a:r>
              <a:rPr dirty="0" smtClean="0" sz="1200" spc="-122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122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113">
                <a:solidFill>
                  <a:srgbClr val="363435"/>
                </a:solidFill>
                <a:latin typeface="Arial"/>
                <a:cs typeface="Arial"/>
              </a:rPr>
              <a:t>k</a:t>
            </a:r>
            <a:r>
              <a:rPr dirty="0" smtClean="0" sz="1200" spc="-52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05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122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dirty="0" smtClean="0" sz="1200" spc="-122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200" spc="-122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200" spc="-50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46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122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dirty="0" smtClean="0" sz="1200" spc="-126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49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13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dirty="0" smtClean="0" sz="1200" spc="-49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12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12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121">
                <a:solidFill>
                  <a:srgbClr val="363435"/>
                </a:solidFill>
                <a:latin typeface="Arial"/>
                <a:cs typeface="Arial"/>
              </a:rPr>
              <a:t>d</a:t>
            </a:r>
            <a:r>
              <a:rPr dirty="0" smtClean="0" sz="1200" spc="-121">
                <a:solidFill>
                  <a:srgbClr val="363435"/>
                </a:solidFill>
                <a:latin typeface="Arial"/>
                <a:cs typeface="Arial"/>
              </a:rPr>
              <a:t>a</a:t>
            </a:r>
            <a:r>
              <a:rPr dirty="0" smtClean="0" sz="1200" spc="-66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dirty="0" smtClean="0" sz="1200" spc="-126">
                <a:solidFill>
                  <a:srgbClr val="363435"/>
                </a:solidFill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12700" marR="22988">
              <a:lnSpc>
                <a:spcPct val="95825"/>
              </a:lnSpc>
              <a:spcBef>
                <a:spcPts val="65"/>
              </a:spcBef>
            </a:pPr>
            <a:r>
              <a:rPr dirty="0" smtClean="0" sz="1200" spc="110">
                <a:solidFill>
                  <a:srgbClr val="00529B"/>
                </a:solidFill>
                <a:latin typeface="Times New Roman"/>
                <a:cs typeface="Times New Roman"/>
              </a:rPr>
              <a:t>■</a:t>
            </a:r>
            <a:r>
              <a:rPr dirty="0" smtClean="0" sz="1200" spc="-434">
                <a:solidFill>
                  <a:srgbClr val="00529B"/>
                </a:solidFill>
                <a:latin typeface="Times New Roman"/>
                <a:cs typeface="Times New Roman"/>
              </a:rPr>
              <a:t>■</a:t>
            </a:r>
            <a:r>
              <a:rPr dirty="0" smtClean="0" sz="1200" spc="0">
                <a:solidFill>
                  <a:srgbClr val="00529B"/>
                </a:solidFill>
                <a:latin typeface="Times New Roman"/>
                <a:cs typeface="Times New Roman"/>
              </a:rPr>
              <a:t>  </a:t>
            </a:r>
            <a:r>
              <a:rPr dirty="0" smtClean="0" sz="1200" spc="94">
                <a:solidFill>
                  <a:srgbClr val="00529B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3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156">
                <a:solidFill>
                  <a:srgbClr val="363435"/>
                </a:solidFill>
                <a:latin typeface="Arial"/>
                <a:cs typeface="Arial"/>
              </a:rPr>
              <a:t>w</a:t>
            </a:r>
            <a:r>
              <a:rPr dirty="0" smtClean="0" sz="1200" spc="-126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47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22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dirty="0" smtClean="0" sz="1200" spc="-56">
                <a:solidFill>
                  <a:srgbClr val="363435"/>
                </a:solidFill>
                <a:latin typeface="Arial"/>
                <a:cs typeface="Arial"/>
              </a:rPr>
              <a:t>if</a:t>
            </a:r>
            <a:r>
              <a:rPr dirty="0" smtClean="0" sz="1200" spc="-51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42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122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126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dirty="0" smtClean="0" sz="1200" spc="-34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dirty="0" smtClean="0" sz="1200" spc="-146">
                <a:solidFill>
                  <a:srgbClr val="363435"/>
                </a:solidFill>
                <a:latin typeface="Arial"/>
                <a:cs typeface="Arial"/>
              </a:rPr>
              <a:t>P</a:t>
            </a:r>
            <a:r>
              <a:rPr dirty="0" smtClean="0" sz="1200" spc="-121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dirty="0" smtClean="0" sz="1200" spc="-41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dirty="0" smtClean="0" sz="1200" spc="-131">
                <a:solidFill>
                  <a:srgbClr val="363435"/>
                </a:solidFill>
                <a:latin typeface="Arial"/>
                <a:cs typeface="Arial"/>
              </a:rPr>
              <a:t>n</a:t>
            </a:r>
            <a:r>
              <a:rPr dirty="0" smtClean="0" sz="1200" spc="-59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dirty="0" smtClean="0" sz="1200" spc="-113">
                <a:solidFill>
                  <a:srgbClr val="363435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7172" y="10276128"/>
            <a:ext cx="5129324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—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h: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—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L: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S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A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L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E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S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@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H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S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S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A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L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E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S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.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N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E</a:t>
            </a:r>
            <a:r>
              <a:rPr dirty="0" smtClean="0" sz="1100" spc="1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3433" y="6555105"/>
            <a:ext cx="6292342" cy="329818"/>
          </a:xfrm>
          <a:prstGeom prst="rect">
            <a:avLst/>
          </a:prstGeom>
        </p:spPr>
        <p:txBody>
          <a:bodyPr wrap="square" lIns="0" tIns="2559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 marL="81711">
              <a:lnSpc>
                <a:spcPct val="101725"/>
              </a:lnSpc>
            </a:pPr>
            <a:r>
              <a:rPr dirty="0" smtClean="0" sz="1200" spc="0" b="1">
                <a:latin typeface="Calibri"/>
                <a:cs typeface="Calibri"/>
              </a:rPr>
              <a:t>SAFE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W</a:t>
            </a:r>
            <a:r>
              <a:rPr dirty="0" smtClean="0" sz="1200" spc="0" b="1">
                <a:latin typeface="Calibri"/>
                <a:cs typeface="Calibri"/>
              </a:rPr>
              <a:t>O</a:t>
            </a:r>
            <a:r>
              <a:rPr dirty="0" smtClean="0" sz="1200" spc="0" b="1">
                <a:latin typeface="Calibri"/>
                <a:cs typeface="Calibri"/>
              </a:rPr>
              <a:t>R</a:t>
            </a:r>
            <a:r>
              <a:rPr dirty="0" smtClean="0" sz="1200" spc="0" b="1">
                <a:latin typeface="Calibri"/>
                <a:cs typeface="Calibri"/>
              </a:rPr>
              <a:t>K</a:t>
            </a:r>
            <a:r>
              <a:rPr dirty="0" smtClean="0" sz="1200" spc="0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NG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L</a:t>
            </a:r>
            <a:r>
              <a:rPr dirty="0" smtClean="0" sz="1200" spc="0" b="1">
                <a:latin typeface="Calibri"/>
                <a:cs typeface="Calibri"/>
              </a:rPr>
              <a:t>O</a:t>
            </a:r>
            <a:r>
              <a:rPr dirty="0" smtClean="0" sz="1200" spc="0" b="1">
                <a:latin typeface="Calibri"/>
                <a:cs typeface="Calibri"/>
              </a:rPr>
              <a:t>A</a:t>
            </a:r>
            <a:r>
              <a:rPr dirty="0" smtClean="0" sz="1200" spc="0" b="1">
                <a:latin typeface="Calibri"/>
                <a:cs typeface="Calibri"/>
              </a:rPr>
              <a:t>D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(</a:t>
            </a:r>
            <a:r>
              <a:rPr dirty="0" smtClean="0" sz="1200" spc="0" b="1">
                <a:latin typeface="Calibri"/>
                <a:cs typeface="Calibri"/>
              </a:rPr>
              <a:t>SWL)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PER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POSI</a:t>
            </a:r>
            <a:r>
              <a:rPr dirty="0" smtClean="0" sz="1200" spc="0" b="1">
                <a:latin typeface="Calibri"/>
                <a:cs typeface="Calibri"/>
              </a:rPr>
              <a:t>T</a:t>
            </a:r>
            <a:r>
              <a:rPr dirty="0" smtClean="0" sz="1200" spc="0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O</a:t>
            </a:r>
            <a:r>
              <a:rPr dirty="0" smtClean="0" sz="1200" spc="0" b="1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3433" y="6884923"/>
            <a:ext cx="2430398" cy="332994"/>
          </a:xfrm>
          <a:prstGeom prst="rect">
            <a:avLst/>
          </a:prstGeom>
        </p:spPr>
        <p:txBody>
          <a:bodyPr wrap="square" lIns="0" tIns="1553" rIns="0" bIns="0" rtlCol="0">
            <a:noAutofit/>
          </a:bodyPr>
          <a:lstStyle/>
          <a:p>
            <a:pPr>
              <a:lnSpc>
                <a:spcPts val="650"/>
              </a:lnSpc>
            </a:pPr>
            <a:endParaRPr sz="650"/>
          </a:p>
          <a:p>
            <a:pPr marL="75615">
              <a:lnSpc>
                <a:spcPct val="101725"/>
              </a:lnSpc>
            </a:pPr>
            <a:r>
              <a:rPr dirty="0" smtClean="0" sz="1100" spc="-2" b="1">
                <a:latin typeface="Calibri"/>
                <a:cs typeface="Calibri"/>
              </a:rPr>
              <a:t>PO</a:t>
            </a:r>
            <a:r>
              <a:rPr dirty="0" smtClean="0" sz="1100" spc="-2" b="1">
                <a:latin typeface="Calibri"/>
                <a:cs typeface="Calibri"/>
              </a:rPr>
              <a:t>S</a:t>
            </a:r>
            <a:r>
              <a:rPr dirty="0" smtClean="0" sz="1100" spc="-2" b="1">
                <a:latin typeface="Calibri"/>
                <a:cs typeface="Calibri"/>
              </a:rPr>
              <a:t>I</a:t>
            </a:r>
            <a:r>
              <a:rPr dirty="0" smtClean="0" sz="1100" spc="-2" b="1">
                <a:latin typeface="Calibri"/>
                <a:cs typeface="Calibri"/>
              </a:rPr>
              <a:t>T</a:t>
            </a:r>
            <a:r>
              <a:rPr dirty="0" smtClean="0" sz="1100" spc="-2" b="1">
                <a:latin typeface="Calibri"/>
                <a:cs typeface="Calibri"/>
              </a:rPr>
              <a:t>I</a:t>
            </a:r>
            <a:r>
              <a:rPr dirty="0" smtClean="0" sz="1100" spc="-2" b="1">
                <a:latin typeface="Calibri"/>
                <a:cs typeface="Calibri"/>
              </a:rPr>
              <a:t>O</a:t>
            </a:r>
            <a:r>
              <a:rPr dirty="0" smtClean="0" sz="1100" spc="-2" b="1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73831" y="6884923"/>
            <a:ext cx="1216787" cy="332994"/>
          </a:xfrm>
          <a:prstGeom prst="rect">
            <a:avLst/>
          </a:prstGeom>
        </p:spPr>
        <p:txBody>
          <a:bodyPr wrap="square" lIns="0" tIns="4973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 marL="544703" marR="546582" algn="ctr">
              <a:lnSpc>
                <a:spcPct val="101725"/>
              </a:lnSpc>
            </a:pPr>
            <a:r>
              <a:rPr dirty="0" smtClean="0" sz="120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0619" y="6884923"/>
            <a:ext cx="1216786" cy="332994"/>
          </a:xfrm>
          <a:prstGeom prst="rect">
            <a:avLst/>
          </a:prstGeom>
        </p:spPr>
        <p:txBody>
          <a:bodyPr wrap="square" lIns="0" tIns="4973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 marL="544448" marR="546836" algn="ctr">
              <a:lnSpc>
                <a:spcPct val="101725"/>
              </a:lnSpc>
            </a:pPr>
            <a:r>
              <a:rPr dirty="0" smtClean="0" sz="120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07405" y="6884923"/>
            <a:ext cx="1428369" cy="332994"/>
          </a:xfrm>
          <a:prstGeom prst="rect">
            <a:avLst/>
          </a:prstGeom>
        </p:spPr>
        <p:txBody>
          <a:bodyPr wrap="square" lIns="0" tIns="4973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 marL="121666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TOW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CAPAC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3433" y="7217918"/>
            <a:ext cx="2430398" cy="342010"/>
          </a:xfrm>
          <a:prstGeom prst="rect">
            <a:avLst/>
          </a:prstGeom>
        </p:spPr>
        <p:txBody>
          <a:bodyPr wrap="square" lIns="0" tIns="5362" rIns="0" bIns="0" rtlCol="0">
            <a:noAutofit/>
          </a:bodyPr>
          <a:lstStyle/>
          <a:p>
            <a:pPr>
              <a:lnSpc>
                <a:spcPts val="650"/>
              </a:lnSpc>
            </a:pPr>
            <a:endParaRPr sz="650"/>
          </a:p>
          <a:p>
            <a:pPr marL="75615">
              <a:lnSpc>
                <a:spcPct val="101725"/>
              </a:lnSpc>
            </a:pPr>
            <a:r>
              <a:rPr dirty="0" smtClean="0" sz="1100" spc="-1" b="1">
                <a:latin typeface="Calibri"/>
                <a:cs typeface="Calibri"/>
              </a:rPr>
              <a:t>S</a:t>
            </a:r>
            <a:r>
              <a:rPr dirty="0" smtClean="0" sz="1100" spc="-1" b="1">
                <a:latin typeface="Calibri"/>
                <a:cs typeface="Calibri"/>
              </a:rPr>
              <a:t>W</a:t>
            </a:r>
            <a:r>
              <a:rPr dirty="0" smtClean="0" sz="1100" spc="-1" b="1">
                <a:latin typeface="Calibri"/>
                <a:cs typeface="Calibri"/>
              </a:rPr>
              <a:t>L</a:t>
            </a:r>
            <a:r>
              <a:rPr dirty="0" smtClean="0" sz="1100" spc="-1" b="1">
                <a:latin typeface="Calibri"/>
                <a:cs typeface="Calibri"/>
              </a:rPr>
              <a:t> </a:t>
            </a:r>
            <a:r>
              <a:rPr dirty="0" smtClean="0" sz="1100" spc="-1" b="1">
                <a:latin typeface="Calibri"/>
                <a:cs typeface="Calibri"/>
              </a:rPr>
              <a:t>(</a:t>
            </a:r>
            <a:r>
              <a:rPr dirty="0" smtClean="0" sz="1100" spc="-1" b="1">
                <a:latin typeface="Calibri"/>
                <a:cs typeface="Calibri"/>
              </a:rPr>
              <a:t>k</a:t>
            </a:r>
            <a:r>
              <a:rPr dirty="0" smtClean="0" sz="1100" spc="-1" b="1">
                <a:latin typeface="Calibri"/>
                <a:cs typeface="Calibri"/>
              </a:rPr>
              <a:t>g</a:t>
            </a:r>
            <a:r>
              <a:rPr dirty="0" smtClean="0" sz="1100" spc="-1" b="1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3831" y="7217918"/>
            <a:ext cx="1216787" cy="342010"/>
          </a:xfrm>
          <a:prstGeom prst="rect">
            <a:avLst/>
          </a:prstGeom>
        </p:spPr>
        <p:txBody>
          <a:bodyPr wrap="square" lIns="0" tIns="2432" rIns="0" bIns="0" rtlCol="0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 marL="428879" marR="428852" algn="ctr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2000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0619" y="7217918"/>
            <a:ext cx="1216786" cy="342010"/>
          </a:xfrm>
          <a:prstGeom prst="rect">
            <a:avLst/>
          </a:prstGeom>
        </p:spPr>
        <p:txBody>
          <a:bodyPr wrap="square" lIns="0" tIns="2432" rIns="0" bIns="0" rtlCol="0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 marL="428624" marR="429105" algn="ctr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2000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7405" y="7217918"/>
            <a:ext cx="1428369" cy="342010"/>
          </a:xfrm>
          <a:prstGeom prst="rect">
            <a:avLst/>
          </a:prstGeom>
        </p:spPr>
        <p:txBody>
          <a:bodyPr wrap="square" lIns="0" tIns="2432" rIns="0" bIns="0" rtlCol="0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 marL="573278" marR="573734" algn="ctr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500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3433" y="7559929"/>
            <a:ext cx="2430398" cy="328548"/>
          </a:xfrm>
          <a:prstGeom prst="rect">
            <a:avLst/>
          </a:prstGeom>
        </p:spPr>
        <p:txBody>
          <a:bodyPr wrap="square" lIns="0" tIns="409" rIns="0" bIns="0" rtlCol="0">
            <a:noAutofit/>
          </a:bodyPr>
          <a:lstStyle/>
          <a:p>
            <a:pPr>
              <a:lnSpc>
                <a:spcPts val="650"/>
              </a:lnSpc>
            </a:pPr>
            <a:endParaRPr sz="650"/>
          </a:p>
          <a:p>
            <a:pPr marL="75615">
              <a:lnSpc>
                <a:spcPct val="101725"/>
              </a:lnSpc>
            </a:pPr>
            <a:r>
              <a:rPr dirty="0" smtClean="0" sz="1100" spc="-2" b="1">
                <a:latin typeface="Calibri"/>
                <a:cs typeface="Calibri"/>
              </a:rPr>
              <a:t>E</a:t>
            </a:r>
            <a:r>
              <a:rPr dirty="0" smtClean="0" sz="1100" spc="-2" b="1">
                <a:latin typeface="Calibri"/>
                <a:cs typeface="Calibri"/>
              </a:rPr>
              <a:t>X</a:t>
            </a:r>
            <a:r>
              <a:rPr dirty="0" smtClean="0" sz="1100" spc="-2" b="1">
                <a:latin typeface="Calibri"/>
                <a:cs typeface="Calibri"/>
              </a:rPr>
              <a:t>T</a:t>
            </a:r>
            <a:r>
              <a:rPr dirty="0" smtClean="0" sz="1100" spc="-2" b="1">
                <a:latin typeface="Calibri"/>
                <a:cs typeface="Calibri"/>
              </a:rPr>
              <a:t>E</a:t>
            </a:r>
            <a:r>
              <a:rPr dirty="0" smtClean="0" sz="1100" spc="-2" b="1">
                <a:latin typeface="Calibri"/>
                <a:cs typeface="Calibri"/>
              </a:rPr>
              <a:t>N</a:t>
            </a:r>
            <a:r>
              <a:rPr dirty="0" smtClean="0" sz="1100" spc="-2" b="1">
                <a:latin typeface="Calibri"/>
                <a:cs typeface="Calibri"/>
              </a:rPr>
              <a:t>S</a:t>
            </a:r>
            <a:r>
              <a:rPr dirty="0" smtClean="0" sz="1100" spc="-2" b="1">
                <a:latin typeface="Calibri"/>
                <a:cs typeface="Calibri"/>
              </a:rPr>
              <a:t>I</a:t>
            </a:r>
            <a:r>
              <a:rPr dirty="0" smtClean="0" sz="1100" spc="-2" b="1">
                <a:latin typeface="Calibri"/>
                <a:cs typeface="Calibri"/>
              </a:rPr>
              <a:t>O</a:t>
            </a:r>
            <a:r>
              <a:rPr dirty="0" smtClean="0" sz="1100" spc="-2" b="1">
                <a:latin typeface="Calibri"/>
                <a:cs typeface="Calibri"/>
              </a:rPr>
              <a:t>N</a:t>
            </a:r>
            <a:r>
              <a:rPr dirty="0" smtClean="0" sz="1100" spc="-2" b="1">
                <a:latin typeface="Calibri"/>
                <a:cs typeface="Calibri"/>
              </a:rPr>
              <a:t> </a:t>
            </a:r>
            <a:r>
              <a:rPr dirty="0" smtClean="0" sz="1100" spc="-2" b="1">
                <a:latin typeface="Calibri"/>
                <a:cs typeface="Calibri"/>
              </a:rPr>
              <a:t>(</a:t>
            </a:r>
            <a:r>
              <a:rPr dirty="0" smtClean="0" sz="1100" spc="-2" b="1">
                <a:latin typeface="Calibri"/>
                <a:cs typeface="Calibri"/>
              </a:rPr>
              <a:t>m</a:t>
            </a:r>
            <a:r>
              <a:rPr dirty="0" smtClean="0" sz="1100" spc="-2" b="1">
                <a:latin typeface="Calibri"/>
                <a:cs typeface="Calibri"/>
              </a:rPr>
              <a:t>m</a:t>
            </a:r>
            <a:r>
              <a:rPr dirty="0" smtClean="0" sz="1100" spc="-2" b="1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3831" y="7559929"/>
            <a:ext cx="1216787" cy="328548"/>
          </a:xfrm>
          <a:prstGeom prst="rect">
            <a:avLst/>
          </a:prstGeom>
        </p:spPr>
        <p:txBody>
          <a:bodyPr wrap="square" lIns="0" tIns="3829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 marL="468503" marR="466927" algn="ctr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575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0619" y="7559929"/>
            <a:ext cx="1216786" cy="328548"/>
          </a:xfrm>
          <a:prstGeom prst="rect">
            <a:avLst/>
          </a:prstGeom>
        </p:spPr>
        <p:txBody>
          <a:bodyPr wrap="square" lIns="0" tIns="3829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 marL="428624" marR="429105" algn="ctr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1160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07405" y="7559929"/>
            <a:ext cx="1428369" cy="328548"/>
          </a:xfrm>
          <a:prstGeom prst="rect">
            <a:avLst/>
          </a:prstGeom>
        </p:spPr>
        <p:txBody>
          <a:bodyPr wrap="square" lIns="0" tIns="3829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 marL="535178" marR="534135" algn="ctr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1265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